
<file path=[Content_Types].xml><?xml version="1.0" encoding="utf-8"?>
<Types xmlns="http://schemas.openxmlformats.org/package/2006/content-types">
  <Default Extension="png" ContentType="image/png"/>
  <Default Extension="jpeg" ContentType="image/jpeg"/>
  <Default Extension="wdp" ContentType="image/vnd.ms-photo"/>
  <Default Extension="emf" ContentType="image/x-emf"/>
  <Default Extension="avi" ContentType="video/avi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3"/>
    <p:sldId id="260" r:id="rId4"/>
    <p:sldId id="265" r:id="rId5"/>
    <p:sldId id="285" r:id="rId6"/>
    <p:sldId id="295" r:id="rId7"/>
    <p:sldId id="296" r:id="rId8"/>
    <p:sldId id="297" r:id="rId9"/>
    <p:sldId id="298" r:id="rId10"/>
    <p:sldId id="299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286" r:id="rId19"/>
    <p:sldId id="287" r:id="rId20"/>
    <p:sldId id="288" r:id="rId21"/>
    <p:sldId id="282" r:id="rId2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B1D8"/>
    <a:srgbClr val="3F6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2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49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C1FBA-CF23-45CA-A289-03E32D1609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2B0C5-C56D-47E9-BCFE-D990A940F1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66BD8-0FC1-456F-BDC6-7D0CA8E365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FC841-E2E1-4802-8701-94EA307E94B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14956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28650" y="511402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>
            <a:fillRect/>
          </a:stretch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 smtClean="0"/>
              <a:t>单击此处编辑标题</a:t>
            </a:r>
            <a:endParaRPr lang="zh-CN" altLang="en-US" dirty="0" smtClean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 smtClean="0"/>
              <a:t>单击此处编辑标题</a:t>
            </a:r>
            <a:endParaRPr lang="zh-CN" altLang="en-US" dirty="0" smtClean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smtClean="0"/>
              <a:t>单击以编辑母版副标题样式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单击此处添加日期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>
            <a:fillRect/>
          </a:stretch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>
            <a:fillRect/>
          </a:stretch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 userDrawn="1"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4" y="3608990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7896" y="1371600"/>
            <a:ext cx="8410492" cy="926932"/>
          </a:xfrm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" name="灯片编号占位符 5"/>
          <p:cNvSpPr txBox="1"/>
          <p:nvPr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4CE0C3C-47D3-4455-AB34-8268314DB49D}" type="slidenum">
              <a:rPr lang="en-US" altLang="zh-CN" smtClean="0"/>
            </a:fld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/>
          <p:nvPr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image" Target="../media/image9.emf"/><Relationship Id="rId2" Type="http://schemas.openxmlformats.org/officeDocument/2006/relationships/slideLayout" Target="../slideLayouts/slideLayout2.xml"/><Relationship Id="rId19" Type="http://schemas.microsoft.com/office/2007/relationships/hdphoto" Target="../media/image8.wdp"/><Relationship Id="rId18" Type="http://schemas.openxmlformats.org/officeDocument/2006/relationships/image" Target="../media/image7.png"/><Relationship Id="rId17" Type="http://schemas.openxmlformats.org/officeDocument/2006/relationships/image" Target="../media/image5.png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8" y="1673352"/>
            <a:ext cx="834042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413468" y="863020"/>
            <a:ext cx="8410492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>
    <p:push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microsoft.com/office/2007/relationships/media" Target="../media/media1.avi"/><Relationship Id="rId1" Type="http://schemas.openxmlformats.org/officeDocument/2006/relationships/video" Target="../media/media1.avi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20829" y="4166192"/>
            <a:ext cx="5182987" cy="899510"/>
          </a:xfrm>
        </p:spPr>
        <p:txBody>
          <a:bodyPr/>
          <a:lstStyle/>
          <a:p>
            <a:r>
              <a:rPr lang="en-US" altLang="zh-CN" sz="3200" dirty="0" smtClean="0"/>
              <a:t>STL</a:t>
            </a:r>
            <a:r>
              <a:rPr lang="zh-CN" altLang="en-US" sz="3200" dirty="0" smtClean="0"/>
              <a:t>牙齿模型的自动化处理</a:t>
            </a:r>
            <a:endParaRPr lang="en-US" altLang="zh-CN" sz="3200" dirty="0"/>
          </a:p>
        </p:txBody>
      </p:sp>
      <p:sp>
        <p:nvSpPr>
          <p:cNvPr id="2" name="文本框 1"/>
          <p:cNvSpPr txBox="1"/>
          <p:nvPr/>
        </p:nvSpPr>
        <p:spPr>
          <a:xfrm>
            <a:off x="553833" y="5531519"/>
            <a:ext cx="553939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E2</a:t>
            </a:r>
            <a:r>
              <a:rPr lang="zh-CN" altLang="en-US" sz="2800" dirty="0" smtClean="0">
                <a:solidFill>
                  <a:schemeClr val="bg1"/>
                </a:solidFill>
              </a:rPr>
              <a:t>组：杨国峰 </a:t>
            </a:r>
            <a:r>
              <a:rPr lang="en-US" altLang="zh-CN" sz="2800" dirty="0" smtClean="0">
                <a:solidFill>
                  <a:schemeClr val="bg1"/>
                </a:solidFill>
              </a:rPr>
              <a:t>2019.12.8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成果</a:t>
            </a:r>
            <a:endParaRPr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494024" y="1704109"/>
            <a:ext cx="222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点击显示牙齿模型：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18" y="2073441"/>
            <a:ext cx="4230663" cy="387512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724687" y="1704109"/>
            <a:ext cx="2061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点击去除牙龈：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124" y="2073441"/>
            <a:ext cx="4344064" cy="3875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成果</a:t>
            </a:r>
            <a:endParaRPr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494024" y="1704109"/>
            <a:ext cx="222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点击连通分量提取：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2073441"/>
            <a:ext cx="6093229" cy="45850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成果</a:t>
            </a:r>
            <a:endParaRPr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494024" y="1704109"/>
            <a:ext cx="222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点击包围盒：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2073441"/>
            <a:ext cx="6068291" cy="458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成果</a:t>
            </a:r>
            <a:endParaRPr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494024" y="1704108"/>
            <a:ext cx="222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点击</a:t>
            </a:r>
            <a:r>
              <a:rPr lang="en-US" altLang="zh-CN" dirty="0" smtClean="0"/>
              <a:t>FDI</a:t>
            </a:r>
            <a:r>
              <a:rPr lang="zh-CN" altLang="en-US" dirty="0" smtClean="0"/>
              <a:t>牙位表示法：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2073440"/>
            <a:ext cx="6018415" cy="4626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成果</a:t>
            </a:r>
            <a:endParaRPr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494024" y="1704108"/>
            <a:ext cx="222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点击牙齿缺失情况：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2073440"/>
            <a:ext cx="6001789" cy="4601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成果</a:t>
            </a:r>
            <a:endParaRPr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494024" y="1704109"/>
            <a:ext cx="222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点击牙齿数量：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2073441"/>
            <a:ext cx="6076605" cy="4634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成果</a:t>
            </a:r>
            <a:endParaRPr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494024" y="1704108"/>
            <a:ext cx="222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点击轴向：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2073440"/>
            <a:ext cx="6184669" cy="4626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2" cy="4921498"/>
          </a:xfrm>
        </p:spPr>
        <p:txBody>
          <a:bodyPr>
            <a:noAutofit/>
          </a:bodyPr>
          <a:lstStyle/>
          <a:p>
            <a:r>
              <a:rPr lang="en-US" altLang="zh-CN" b="1" dirty="0" smtClean="0"/>
              <a:t> </a:t>
            </a:r>
            <a:r>
              <a:rPr lang="zh-CN" altLang="en-US" dirty="0" smtClean="0"/>
              <a:t>特色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算法简约，运行快速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基于坐标运算</a:t>
            </a:r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1"/>
            <a:r>
              <a:rPr lang="zh-CN" altLang="en-US" dirty="0" smtClean="0"/>
              <a:t>程序的鲁棒</a:t>
            </a:r>
            <a:r>
              <a:rPr lang="zh-CN" altLang="en-US" dirty="0" smtClean="0"/>
              <a:t>性强</a:t>
            </a:r>
            <a:endParaRPr lang="en-US" altLang="zh-CN" dirty="0" smtClean="0"/>
          </a:p>
          <a:p>
            <a:pPr lvl="2"/>
            <a:r>
              <a:rPr lang="zh-CN" altLang="en-US" dirty="0"/>
              <a:t>能正确处理多种极端的牙齿缺失情形</a:t>
            </a:r>
            <a:endParaRPr lang="en-US" altLang="zh-CN" dirty="0"/>
          </a:p>
          <a:p>
            <a:pPr lvl="3"/>
            <a:r>
              <a:rPr lang="zh-CN" altLang="en-US" dirty="0"/>
              <a:t>门牙缺失</a:t>
            </a:r>
            <a:endParaRPr lang="en-US" altLang="zh-CN" dirty="0"/>
          </a:p>
          <a:p>
            <a:pPr lvl="3"/>
            <a:r>
              <a:rPr lang="zh-CN" altLang="en-US" dirty="0"/>
              <a:t>第三磨牙</a:t>
            </a:r>
            <a:r>
              <a:rPr lang="zh-CN" altLang="en-US" dirty="0" smtClean="0"/>
              <a:t>缺失</a:t>
            </a:r>
            <a:endParaRPr lang="en-US" altLang="zh-CN" dirty="0" smtClean="0"/>
          </a:p>
          <a:p>
            <a:pPr lvl="3"/>
            <a:endParaRPr lang="en-US" altLang="zh-CN" dirty="0" smtClean="0"/>
          </a:p>
          <a:p>
            <a:pPr lvl="1"/>
            <a:r>
              <a:rPr lang="zh-CN" altLang="en-US" dirty="0" smtClean="0"/>
              <a:t>用户界面友好，实用性强</a:t>
            </a:r>
            <a:endParaRPr lang="en-US" altLang="zh-CN" dirty="0" smtClean="0"/>
          </a:p>
          <a:p>
            <a:pPr lvl="1"/>
            <a:endParaRPr lang="en-US" altLang="zh-CN" b="1" dirty="0" smtClean="0"/>
          </a:p>
          <a:p>
            <a:endParaRPr lang="en-US" altLang="zh-CN" b="1" dirty="0" smtClean="0"/>
          </a:p>
          <a:p>
            <a:pPr lvl="1"/>
            <a:endParaRPr lang="en-US" altLang="zh-CN" b="1" dirty="0"/>
          </a:p>
          <a:p>
            <a:pPr marL="914400" lvl="2" indent="0">
              <a:buNone/>
            </a:pPr>
            <a:endParaRPr lang="en-US" altLang="zh-CN" b="1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成果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2" cy="4921498"/>
          </a:xfrm>
        </p:spPr>
        <p:txBody>
          <a:bodyPr>
            <a:noAutofit/>
          </a:bodyPr>
          <a:lstStyle/>
          <a:p>
            <a:r>
              <a:rPr lang="zh-CN" altLang="en-US" dirty="0" smtClean="0"/>
              <a:t>连续多颗牙齿缺失的情形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连续缺失区域只会补上一颗“空牙齿”，导致编号错误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牙齿呈弧形排列，</a:t>
            </a:r>
            <a:r>
              <a:rPr lang="en-US" altLang="zh-CN" dirty="0" smtClean="0"/>
              <a:t>if distance(center1,center2</a:t>
            </a:r>
            <a:r>
              <a:rPr lang="en-US" altLang="zh-CN" dirty="0"/>
              <a:t>) &gt; R1 + </a:t>
            </a:r>
            <a:r>
              <a:rPr lang="en-US" altLang="zh-CN" dirty="0" smtClean="0"/>
              <a:t>R2 </a:t>
            </a:r>
            <a:r>
              <a:rPr lang="zh-CN" altLang="en-US" dirty="0" smtClean="0"/>
              <a:t>的判断误差会增大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牙尖方向的识别不够精确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OBB</a:t>
            </a:r>
            <a:r>
              <a:rPr lang="zh-CN" altLang="en-US" dirty="0" smtClean="0"/>
              <a:t>包围盒仅用来近似牙尖方向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后续将通过计算各牙齿的曲率特征，实现精确识别牙尖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需要改进的地方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收获</a:t>
            </a:r>
            <a:endParaRPr lang="en-US" altLang="zh-CN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494024" y="1866447"/>
            <a:ext cx="8372163" cy="4921498"/>
          </a:xfrm>
        </p:spPr>
        <p:txBody>
          <a:bodyPr/>
          <a:lstStyle/>
          <a:p>
            <a:r>
              <a:rPr lang="zh-CN" altLang="en-US" dirty="0"/>
              <a:t>数字化口腔技术</a:t>
            </a:r>
            <a:r>
              <a:rPr lang="zh-CN" altLang="en-US" dirty="0" smtClean="0"/>
              <a:t>现状和</a:t>
            </a:r>
            <a:r>
              <a:rPr lang="zh-CN" altLang="en-US" dirty="0"/>
              <a:t>三角面片分割算法</a:t>
            </a:r>
            <a:r>
              <a:rPr lang="zh-CN" altLang="en-US" dirty="0" smtClean="0"/>
              <a:t>的了解</a:t>
            </a:r>
            <a:endParaRPr lang="en-US" altLang="zh-CN" dirty="0" smtClean="0"/>
          </a:p>
          <a:p>
            <a:r>
              <a:rPr lang="zh-CN" altLang="en-US" dirty="0"/>
              <a:t>学会</a:t>
            </a:r>
            <a:r>
              <a:rPr lang="zh-CN" altLang="en-US" dirty="0" smtClean="0"/>
              <a:t>了对</a:t>
            </a:r>
            <a:r>
              <a:rPr lang="en-US" altLang="zh-CN" dirty="0" smtClean="0"/>
              <a:t>STL</a:t>
            </a:r>
            <a:r>
              <a:rPr lang="zh-CN" altLang="en-US" dirty="0" smtClean="0"/>
              <a:t>模型的读取、计算和显示</a:t>
            </a:r>
            <a:endParaRPr lang="en-US" altLang="zh-CN" dirty="0"/>
          </a:p>
          <a:p>
            <a:r>
              <a:rPr lang="zh-CN" altLang="en-US" dirty="0"/>
              <a:t>学会</a:t>
            </a:r>
            <a:r>
              <a:rPr lang="zh-CN" altLang="en-US" dirty="0" smtClean="0"/>
              <a:t>了利用</a:t>
            </a:r>
            <a:r>
              <a:rPr lang="en-US" altLang="zh-CN" dirty="0" err="1" smtClean="0"/>
              <a:t>Vtk</a:t>
            </a:r>
            <a:r>
              <a:rPr lang="zh-CN" altLang="en-US" dirty="0" smtClean="0"/>
              <a:t>库的函数进行可视化处理，利用</a:t>
            </a:r>
            <a:r>
              <a:rPr lang="en-US" altLang="zh-CN" dirty="0" err="1"/>
              <a:t>Qt</a:t>
            </a:r>
            <a:r>
              <a:rPr lang="zh-CN" altLang="en-US" dirty="0"/>
              <a:t>设计</a:t>
            </a:r>
            <a:r>
              <a:rPr lang="en-US" altLang="zh-CN" dirty="0"/>
              <a:t>UI</a:t>
            </a:r>
            <a:r>
              <a:rPr lang="zh-CN" altLang="en-US" dirty="0" smtClean="0"/>
              <a:t>界面</a:t>
            </a:r>
            <a:endParaRPr lang="en-US" altLang="zh-CN" dirty="0" smtClean="0"/>
          </a:p>
          <a:p>
            <a:r>
              <a:rPr lang="zh-CN" altLang="en-US" dirty="0" smtClean="0"/>
              <a:t>小组合作经验的增加：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资料搜集和汇总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计划拟定和任务分配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编程模块的分工和结合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/>
          <p:nvPr userDrawn="1"/>
        </p:nvSpPr>
        <p:spPr bwMode="auto">
          <a:xfrm>
            <a:off x="1841535" y="1367355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项目目标</a:t>
            </a:r>
            <a:endParaRPr lang="zh-CN" altLang="en-US" sz="240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实现方法和成果</a:t>
            </a:r>
            <a:endParaRPr lang="zh-CN" altLang="en-US" sz="2400" dirty="0"/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需要改进的地方</a:t>
            </a:r>
            <a:endParaRPr lang="zh-CN" altLang="en-US" sz="2400" dirty="0"/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收获</a:t>
            </a:r>
            <a:endParaRPr lang="zh-CN" altLang="en-US" sz="2400" dirty="0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ea"/>
                <a:ea typeface="+mn-ea"/>
              </a:rPr>
              <a:t>谢谢！</a:t>
            </a:r>
            <a:endParaRPr lang="zh-CN" altLang="en-US" dirty="0"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项目目标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 smtClean="0"/>
              <a:t>完成</a:t>
            </a:r>
            <a:r>
              <a:rPr lang="en-US" altLang="zh-CN" dirty="0" smtClean="0"/>
              <a:t>STL</a:t>
            </a:r>
            <a:r>
              <a:rPr lang="zh-CN" altLang="en-US" dirty="0" smtClean="0"/>
              <a:t>牙齿模型的读取</a:t>
            </a:r>
            <a:endParaRPr lang="en-US" altLang="zh-CN" dirty="0" smtClean="0"/>
          </a:p>
          <a:p>
            <a:r>
              <a:rPr lang="zh-CN" altLang="en-US" dirty="0"/>
              <a:t>对</a:t>
            </a:r>
            <a:r>
              <a:rPr lang="zh-CN" altLang="en-US" dirty="0" smtClean="0"/>
              <a:t>模型进行牙齿的分割，统计出牙齿的个数</a:t>
            </a:r>
            <a:endParaRPr lang="en-US" altLang="zh-CN" dirty="0" smtClean="0"/>
          </a:p>
          <a:p>
            <a:r>
              <a:rPr lang="zh-CN" altLang="en-US" dirty="0"/>
              <a:t>对</a:t>
            </a:r>
            <a:r>
              <a:rPr lang="zh-CN" altLang="en-US" dirty="0" smtClean="0"/>
              <a:t>牙齿进行可视化编号（</a:t>
            </a:r>
            <a:r>
              <a:rPr lang="en-US" altLang="zh-CN" dirty="0" smtClean="0"/>
              <a:t>FDI</a:t>
            </a:r>
            <a:r>
              <a:rPr lang="zh-CN" altLang="en-US" dirty="0" smtClean="0"/>
              <a:t>牙位表示法）</a:t>
            </a:r>
            <a:endParaRPr lang="en-US" altLang="zh-CN" dirty="0" smtClean="0"/>
          </a:p>
          <a:p>
            <a:r>
              <a:rPr lang="zh-CN" altLang="en-US" dirty="0" smtClean="0"/>
              <a:t>显示牙齿轴向的方向</a:t>
            </a:r>
            <a:endParaRPr lang="en-US" altLang="zh-CN" dirty="0" smtClean="0"/>
          </a:p>
          <a:p>
            <a:r>
              <a:rPr lang="zh-CN" altLang="en-US" dirty="0" smtClean="0"/>
              <a:t>判断牙齿缺失情况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实现方法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 smtClean="0"/>
              <a:t>尝试一（不理想）：</a:t>
            </a:r>
            <a:endParaRPr lang="en-US" altLang="zh-CN" dirty="0" smtClean="0"/>
          </a:p>
          <a:p>
            <a:r>
              <a:rPr lang="zh-CN" altLang="en-US" dirty="0" smtClean="0"/>
              <a:t>相邻边广度优先搜索的分割方法</a:t>
            </a:r>
            <a:r>
              <a:rPr lang="en-US" altLang="zh-CN" dirty="0" smtClean="0"/>
              <a:t>+OpenGL</a:t>
            </a:r>
            <a:r>
              <a:rPr lang="zh-CN" altLang="en-US" dirty="0" smtClean="0"/>
              <a:t>绘制</a:t>
            </a:r>
            <a:r>
              <a:rPr lang="en-US" altLang="zh-CN" dirty="0" smtClean="0"/>
              <a:t>+</a:t>
            </a:r>
            <a:r>
              <a:rPr lang="zh-CN" altLang="en-US" dirty="0" smtClean="0"/>
              <a:t>坐标分析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分割算法时间性能低效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OpenGL</a:t>
            </a:r>
            <a:r>
              <a:rPr lang="zh-CN" altLang="en-US" dirty="0" smtClean="0"/>
              <a:t>绘制调参复杂，实际的可视化不理想</a:t>
            </a:r>
            <a:endParaRPr lang="en-US" altLang="zh-CN" dirty="0" smtClean="0"/>
          </a:p>
          <a:p>
            <a:pPr marL="914400" lvl="2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实现方法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 smtClean="0"/>
              <a:t>尝试二（成功）</a:t>
            </a:r>
            <a:endParaRPr lang="en-US" altLang="zh-CN" dirty="0" smtClean="0"/>
          </a:p>
          <a:p>
            <a:r>
              <a:rPr lang="en-US" altLang="zh-CN" dirty="0" err="1" smtClean="0"/>
              <a:t>Vtk</a:t>
            </a:r>
            <a:r>
              <a:rPr lang="zh-CN" altLang="en-US" dirty="0" smtClean="0"/>
              <a:t> </a:t>
            </a:r>
            <a:r>
              <a:rPr lang="en-US" altLang="zh-CN" dirty="0" smtClean="0"/>
              <a:t>+ </a:t>
            </a:r>
            <a:r>
              <a:rPr lang="en-US" altLang="zh-CN" dirty="0" err="1" smtClean="0"/>
              <a:t>Qt</a:t>
            </a:r>
            <a:r>
              <a:rPr lang="en-US" altLang="zh-CN" dirty="0" smtClean="0"/>
              <a:t> + </a:t>
            </a:r>
            <a:r>
              <a:rPr lang="zh-CN" altLang="en-US" dirty="0" smtClean="0"/>
              <a:t>坐标分析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借助</a:t>
            </a:r>
            <a:r>
              <a:rPr lang="en-US" altLang="zh-CN" dirty="0" err="1" smtClean="0"/>
              <a:t>Vtk</a:t>
            </a:r>
            <a:r>
              <a:rPr lang="zh-CN" altLang="en-US" dirty="0" smtClean="0"/>
              <a:t>的连通分量提取和绘制的工具函数，快速实现牙齿分割和可视化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借助牙齿</a:t>
            </a:r>
            <a:r>
              <a:rPr lang="zh-CN" altLang="en-US" dirty="0"/>
              <a:t>中心点坐标的</a:t>
            </a:r>
            <a:r>
              <a:rPr lang="zh-CN" altLang="en-US" dirty="0" smtClean="0"/>
              <a:t>分析确定牙齿的缺失识别和编号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</a:t>
            </a:r>
            <a:r>
              <a:rPr lang="en-US" altLang="zh-CN" dirty="0" err="1" smtClean="0"/>
              <a:t>Vtk</a:t>
            </a:r>
            <a:r>
              <a:rPr lang="zh-CN" altLang="en-US" dirty="0" smtClean="0"/>
              <a:t>的工具函数绘制</a:t>
            </a:r>
            <a:r>
              <a:rPr lang="en-US" altLang="zh-CN" dirty="0" smtClean="0"/>
              <a:t>OBB</a:t>
            </a:r>
            <a:r>
              <a:rPr lang="zh-CN" altLang="en-US" dirty="0" smtClean="0"/>
              <a:t>包围盒和其轴向，用包围盒的轴向近似牙轴方向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借助</a:t>
            </a:r>
            <a:r>
              <a:rPr lang="en-US" altLang="zh-CN" dirty="0" err="1" smtClean="0"/>
              <a:t>Qt</a:t>
            </a:r>
            <a:r>
              <a:rPr lang="zh-CN" altLang="en-US" dirty="0" smtClean="0"/>
              <a:t>设计用户交互界面，用户可点击按钮，获得需要显示的牙齿画面</a:t>
            </a:r>
            <a:endParaRPr lang="en-US" altLang="zh-CN" dirty="0" smtClean="0"/>
          </a:p>
          <a:p>
            <a:pPr marL="914400" lvl="2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实现方法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 smtClean="0"/>
              <a:t>尝试二（成功）</a:t>
            </a:r>
            <a:endParaRPr lang="en-US" altLang="zh-CN" dirty="0" smtClean="0"/>
          </a:p>
          <a:p>
            <a:r>
              <a:rPr lang="en-US" altLang="zh-CN" dirty="0" err="1" smtClean="0"/>
              <a:t>Vtk</a:t>
            </a:r>
            <a:r>
              <a:rPr lang="zh-CN" altLang="en-US" dirty="0" smtClean="0"/>
              <a:t> </a:t>
            </a:r>
            <a:r>
              <a:rPr lang="en-US" altLang="zh-CN" dirty="0" smtClean="0"/>
              <a:t>+ </a:t>
            </a:r>
            <a:r>
              <a:rPr lang="en-US" altLang="zh-CN" dirty="0" err="1" smtClean="0"/>
              <a:t>Qt</a:t>
            </a:r>
            <a:r>
              <a:rPr lang="en-US" altLang="zh-CN" dirty="0" smtClean="0"/>
              <a:t> + </a:t>
            </a:r>
            <a:r>
              <a:rPr lang="zh-CN" altLang="en-US" dirty="0" smtClean="0"/>
              <a:t>坐标分析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牙齿分割和显示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 </a:t>
            </a:r>
            <a:r>
              <a:rPr lang="en-US" altLang="zh-CN" dirty="0" err="1" smtClean="0"/>
              <a:t>vtkPolyDataConnectivityFilter</a:t>
            </a:r>
            <a:r>
              <a:rPr lang="en-US" altLang="zh-CN" dirty="0" smtClean="0"/>
              <a:t>() </a:t>
            </a:r>
            <a:r>
              <a:rPr lang="zh-CN" altLang="en-US" dirty="0" smtClean="0"/>
              <a:t>：最大连通分量的提取函数，对应每一个牙齿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GetNumberOfExtractedRegions</a:t>
            </a:r>
            <a:r>
              <a:rPr lang="en-US" altLang="zh-CN" dirty="0" smtClean="0"/>
              <a:t>() </a:t>
            </a:r>
            <a:r>
              <a:rPr lang="zh-CN" altLang="en-US" dirty="0" smtClean="0"/>
              <a:t>：返回最大连通分量的个数，即牙齿个数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vtkOBBTree</a:t>
            </a:r>
            <a:r>
              <a:rPr lang="en-US" altLang="zh-CN" dirty="0" smtClean="0"/>
              <a:t>()</a:t>
            </a:r>
            <a:r>
              <a:rPr lang="zh-CN" altLang="en-US" dirty="0" smtClean="0"/>
              <a:t>：每个最大连通分量的包围盒，可获得包围盒的顶点和中心点坐标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牙龈的去除：去掉包围盒体积最大的那个连通分量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使用</a:t>
            </a:r>
            <a:r>
              <a:rPr lang="en-US" altLang="zh-CN" dirty="0" err="1" smtClean="0"/>
              <a:t>Vtk</a:t>
            </a:r>
            <a:r>
              <a:rPr lang="zh-CN" altLang="en-US" dirty="0" smtClean="0"/>
              <a:t>函数渲染绘制各个连通分量，显示各个牙齿</a:t>
            </a:r>
            <a:endParaRPr lang="en-US" altLang="zh-CN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实现方法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 smtClean="0"/>
              <a:t>尝试二（成功）</a:t>
            </a:r>
            <a:endParaRPr lang="en-US" altLang="zh-CN" dirty="0" smtClean="0"/>
          </a:p>
          <a:p>
            <a:r>
              <a:rPr lang="en-US" altLang="zh-CN" dirty="0" err="1" smtClean="0"/>
              <a:t>Vtk</a:t>
            </a:r>
            <a:r>
              <a:rPr lang="zh-CN" altLang="en-US" dirty="0" smtClean="0"/>
              <a:t> </a:t>
            </a:r>
            <a:r>
              <a:rPr lang="en-US" altLang="zh-CN" dirty="0" smtClean="0"/>
              <a:t>+ </a:t>
            </a:r>
            <a:r>
              <a:rPr lang="en-US" altLang="zh-CN" dirty="0" err="1" smtClean="0"/>
              <a:t>Qt</a:t>
            </a:r>
            <a:r>
              <a:rPr lang="en-US" altLang="zh-CN" dirty="0" smtClean="0"/>
              <a:t> + </a:t>
            </a:r>
            <a:r>
              <a:rPr lang="zh-CN" altLang="en-US" dirty="0" smtClean="0"/>
              <a:t>坐标分析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牙齿编号和缺失识别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编号建立在缺失识别的基础上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基本数据结构：牙齿类</a:t>
            </a:r>
            <a:endParaRPr lang="en-US" altLang="zh-CN" dirty="0" smtClean="0"/>
          </a:p>
          <a:p>
            <a:pPr lvl="3"/>
            <a:r>
              <a:rPr lang="zh-CN" altLang="en-US" dirty="0"/>
              <a:t>牙齿中心点</a:t>
            </a:r>
            <a:r>
              <a:rPr lang="en-US" altLang="zh-CN" dirty="0"/>
              <a:t>+</a:t>
            </a:r>
            <a:r>
              <a:rPr lang="zh-CN" altLang="en-US" dirty="0"/>
              <a:t>牙齿</a:t>
            </a:r>
            <a:r>
              <a:rPr lang="en-US" altLang="zh-CN" dirty="0"/>
              <a:t>AABB</a:t>
            </a:r>
            <a:r>
              <a:rPr lang="zh-CN" altLang="en-US" dirty="0"/>
              <a:t>包围盒半径</a:t>
            </a:r>
            <a:endParaRPr lang="en-US" altLang="zh-CN" dirty="0"/>
          </a:p>
          <a:p>
            <a:pPr lvl="3"/>
            <a:r>
              <a:rPr lang="en-US" altLang="zh-CN" dirty="0"/>
              <a:t>If  distance(center1,center2) &gt; R1 + R2 </a:t>
            </a:r>
            <a:r>
              <a:rPr lang="zh-CN" altLang="en-US" dirty="0"/>
              <a:t>表明存在牙齿</a:t>
            </a:r>
            <a:r>
              <a:rPr lang="zh-CN" altLang="en-US" dirty="0" smtClean="0"/>
              <a:t>缺失</a:t>
            </a:r>
            <a:endParaRPr lang="en-US" altLang="zh-CN" dirty="0"/>
          </a:p>
          <a:p>
            <a:pPr lvl="2"/>
            <a:r>
              <a:rPr lang="zh-CN" altLang="en-US" dirty="0" smtClean="0"/>
              <a:t>以右门牙为基准进行编号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预处理：从左往右扫描牙齿模型，存在牙齿缺失则补充一颗“空牙齿”</a:t>
            </a:r>
            <a:endParaRPr lang="en-US" altLang="zh-CN" dirty="0"/>
          </a:p>
          <a:p>
            <a:pPr lvl="3"/>
            <a:r>
              <a:rPr lang="zh-CN" altLang="en-US" dirty="0" smtClean="0"/>
              <a:t>填补“空牙齿”的作用是为了应对右门牙缺失的情况</a:t>
            </a:r>
            <a:endParaRPr lang="en-US" altLang="zh-CN" dirty="0" smtClean="0"/>
          </a:p>
          <a:p>
            <a:pPr lvl="3"/>
            <a:r>
              <a:rPr lang="zh-CN" altLang="en-US" dirty="0"/>
              <a:t>确定</a:t>
            </a:r>
            <a:r>
              <a:rPr lang="zh-CN" altLang="en-US" dirty="0" smtClean="0"/>
              <a:t>右门牙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center.x</a:t>
            </a:r>
            <a:r>
              <a:rPr lang="en-US" altLang="zh-CN" dirty="0" smtClean="0"/>
              <a:t> &gt; 0 </a:t>
            </a:r>
            <a:r>
              <a:rPr lang="zh-CN" altLang="en-US" dirty="0" smtClean="0"/>
              <a:t>且 </a:t>
            </a:r>
            <a:r>
              <a:rPr lang="en-US" altLang="zh-CN" dirty="0" smtClean="0"/>
              <a:t>x min)</a:t>
            </a:r>
            <a:r>
              <a:rPr lang="zh-CN" altLang="en-US" dirty="0" smtClean="0"/>
              <a:t>，以右门牙为基准，分别往两侧编号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绘制非空牙齿的编号</a:t>
            </a:r>
            <a:r>
              <a:rPr lang="en-US" altLang="zh-CN" dirty="0" smtClean="0"/>
              <a:t>:</a:t>
            </a:r>
            <a:r>
              <a:rPr lang="en-US" altLang="zh-CN" dirty="0" err="1" smtClean="0"/>
              <a:t>vtkVectorText</a:t>
            </a:r>
            <a:r>
              <a:rPr lang="en-US" altLang="zh-CN" dirty="0" smtClean="0"/>
              <a:t>()</a:t>
            </a:r>
            <a:r>
              <a:rPr lang="zh-CN" altLang="en-US" dirty="0" smtClean="0"/>
              <a:t>，未绘制的</a:t>
            </a:r>
            <a:r>
              <a:rPr lang="zh-CN" altLang="en-US" dirty="0"/>
              <a:t>编号即为缺失牙齿的编号</a:t>
            </a:r>
            <a:endParaRPr lang="en-US" altLang="zh-CN" dirty="0" smtClean="0"/>
          </a:p>
          <a:p>
            <a:pPr lvl="3"/>
            <a:endParaRPr lang="en-US" altLang="zh-CN" dirty="0" smtClean="0"/>
          </a:p>
          <a:p>
            <a:pPr marL="1371600" lvl="3" indent="0">
              <a:buNone/>
            </a:pPr>
            <a:endParaRPr lang="en-US" altLang="zh-CN" dirty="0" smtClean="0"/>
          </a:p>
          <a:p>
            <a:pPr marL="1371600" lvl="3" indent="0">
              <a:buNone/>
            </a:pPr>
            <a:endParaRPr lang="en-US" altLang="zh-CN" dirty="0" smtClean="0"/>
          </a:p>
          <a:p>
            <a:pPr lvl="2"/>
            <a:endParaRPr lang="en-US" altLang="zh-CN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实现方法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 smtClean="0"/>
              <a:t>尝试二（成功）</a:t>
            </a:r>
            <a:endParaRPr lang="en-US" altLang="zh-CN" dirty="0" smtClean="0"/>
          </a:p>
          <a:p>
            <a:r>
              <a:rPr lang="en-US" altLang="zh-CN" dirty="0" err="1" smtClean="0"/>
              <a:t>Vtk</a:t>
            </a:r>
            <a:r>
              <a:rPr lang="zh-CN" altLang="en-US" dirty="0" smtClean="0"/>
              <a:t> </a:t>
            </a:r>
            <a:r>
              <a:rPr lang="en-US" altLang="zh-CN" dirty="0" smtClean="0"/>
              <a:t>+ </a:t>
            </a:r>
            <a:r>
              <a:rPr lang="en-US" altLang="zh-CN" dirty="0" err="1" smtClean="0"/>
              <a:t>Qt</a:t>
            </a:r>
            <a:r>
              <a:rPr lang="en-US" altLang="zh-CN" dirty="0" smtClean="0"/>
              <a:t> + </a:t>
            </a:r>
            <a:r>
              <a:rPr lang="zh-CN" altLang="en-US" dirty="0" smtClean="0"/>
              <a:t>坐标分析</a:t>
            </a:r>
            <a:endParaRPr lang="en-US" altLang="zh-CN" dirty="0"/>
          </a:p>
          <a:p>
            <a:pPr lvl="1"/>
            <a:r>
              <a:rPr lang="zh-CN" altLang="en-US" dirty="0" smtClean="0"/>
              <a:t>牙齿轴向显示：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vtkLineSource</a:t>
            </a:r>
            <a:r>
              <a:rPr lang="en-US" altLang="zh-CN" dirty="0" smtClean="0"/>
              <a:t>()</a:t>
            </a:r>
            <a:r>
              <a:rPr lang="zh-CN" altLang="en-US" dirty="0" smtClean="0"/>
              <a:t>绘制包围盒的轴向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vtkAxesActor</a:t>
            </a:r>
            <a:r>
              <a:rPr lang="en-US" altLang="zh-CN" dirty="0" smtClean="0"/>
              <a:t>()</a:t>
            </a:r>
            <a:r>
              <a:rPr lang="zh-CN" altLang="en-US" dirty="0" smtClean="0"/>
              <a:t>绘制牙模坐标轴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Qt</a:t>
            </a:r>
            <a:r>
              <a:rPr lang="zh-CN" altLang="en-US" dirty="0" smtClean="0"/>
              <a:t>用户界面设计</a:t>
            </a:r>
            <a:endParaRPr lang="en-US" altLang="zh-CN" dirty="0" smtClean="0"/>
          </a:p>
          <a:p>
            <a:pPr lvl="2"/>
            <a:r>
              <a:rPr lang="zh-CN" altLang="zh-CN" dirty="0"/>
              <a:t>使用</a:t>
            </a:r>
            <a:r>
              <a:rPr lang="en-US" altLang="zh-CN" dirty="0" err="1"/>
              <a:t>QVTKWidget</a:t>
            </a:r>
            <a:r>
              <a:rPr lang="zh-CN" altLang="zh-CN" dirty="0"/>
              <a:t>将</a:t>
            </a:r>
            <a:r>
              <a:rPr lang="en-US" altLang="zh-CN" dirty="0" err="1"/>
              <a:t>Vtk</a:t>
            </a:r>
            <a:r>
              <a:rPr lang="zh-CN" altLang="zh-CN" dirty="0"/>
              <a:t>的渲染窗口显示到</a:t>
            </a:r>
            <a:r>
              <a:rPr lang="en-US" altLang="zh-CN" dirty="0" err="1"/>
              <a:t>Qt</a:t>
            </a:r>
            <a:r>
              <a:rPr lang="zh-CN" altLang="zh-CN" dirty="0"/>
              <a:t>的组件中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设计</a:t>
            </a:r>
            <a:r>
              <a:rPr lang="en-US" altLang="zh-CN" dirty="0" smtClean="0"/>
              <a:t>8</a:t>
            </a:r>
            <a:r>
              <a:rPr lang="zh-CN" altLang="en-US" dirty="0" smtClean="0"/>
              <a:t>个</a:t>
            </a:r>
            <a:r>
              <a:rPr lang="en-US" altLang="zh-CN" dirty="0" smtClean="0"/>
              <a:t>Button</a:t>
            </a:r>
            <a:r>
              <a:rPr lang="zh-CN" altLang="en-US" dirty="0" smtClean="0"/>
              <a:t>实现用户交互，点击可显示对应的图像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显示的牙齿可通过鼠标点击和拖动进行旋转和缩放，实现全方位观察</a:t>
            </a:r>
            <a:endParaRPr lang="en-US" altLang="zh-CN" dirty="0" smtClean="0"/>
          </a:p>
          <a:p>
            <a:pPr marL="1371600" lvl="3" indent="0">
              <a:buNone/>
            </a:pPr>
            <a:endParaRPr lang="en-US" altLang="zh-CN" dirty="0" smtClean="0"/>
          </a:p>
          <a:p>
            <a:pPr marL="1371600" lvl="3" indent="0">
              <a:buNone/>
            </a:pPr>
            <a:endParaRPr lang="en-US" altLang="zh-CN" dirty="0" smtClean="0"/>
          </a:p>
          <a:p>
            <a:pPr lvl="2"/>
            <a:endParaRPr lang="en-US" altLang="zh-CN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成果</a:t>
            </a:r>
            <a:endParaRPr lang="en-US" altLang="zh-CN" dirty="0"/>
          </a:p>
        </p:txBody>
      </p:sp>
      <p:pic>
        <p:nvPicPr>
          <p:cNvPr id="2" name="E2">
            <a:hlinkClick r:id="" action="ppaction://media"/>
          </p:cNvPr>
          <p:cNvPicPr>
            <a:picLocks noGrp="1" noChangeAspect="1"/>
          </p:cNvPicPr>
          <p:nvPr>
            <p:ph sz="quarter" idx="10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93713" y="2062834"/>
            <a:ext cx="7888743" cy="4437979"/>
          </a:xfrm>
        </p:spPr>
      </p:pic>
      <p:sp>
        <p:nvSpPr>
          <p:cNvPr id="5" name="文本框 4"/>
          <p:cNvSpPr txBox="1"/>
          <p:nvPr/>
        </p:nvSpPr>
        <p:spPr>
          <a:xfrm>
            <a:off x="493714" y="1620981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演示：程序对某下颚和上颚模型的分别处理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2016-VI主题-蓝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2016-VI主题-蓝</Template>
  <TotalTime>0</TotalTime>
  <Words>1461</Words>
  <Application>WPS 演示</Application>
  <PresentationFormat>全屏显示(4:3)</PresentationFormat>
  <Paragraphs>167</Paragraphs>
  <Slides>20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Arial</vt:lpstr>
      <vt:lpstr>宋体</vt:lpstr>
      <vt:lpstr>Wingdings</vt:lpstr>
      <vt:lpstr>Calibri</vt:lpstr>
      <vt:lpstr>微软雅黑</vt:lpstr>
      <vt:lpstr>等线</vt:lpstr>
      <vt:lpstr>等线 Light</vt:lpstr>
      <vt:lpstr>Arial Unicode MS</vt:lpstr>
      <vt:lpstr>2016-VI主题-蓝</vt:lpstr>
      <vt:lpstr>STL牙齿模型的自动化处理</vt:lpstr>
      <vt:lpstr>目录 Contents</vt:lpstr>
      <vt:lpstr>项目目标</vt:lpstr>
      <vt:lpstr>实现方法</vt:lpstr>
      <vt:lpstr>实现方法</vt:lpstr>
      <vt:lpstr>实现方法</vt:lpstr>
      <vt:lpstr>实现方法</vt:lpstr>
      <vt:lpstr>实现方法</vt:lpstr>
      <vt:lpstr>成果</vt:lpstr>
      <vt:lpstr>成果</vt:lpstr>
      <vt:lpstr>成果</vt:lpstr>
      <vt:lpstr>成果</vt:lpstr>
      <vt:lpstr>成果</vt:lpstr>
      <vt:lpstr>成果</vt:lpstr>
      <vt:lpstr>成果</vt:lpstr>
      <vt:lpstr>成果</vt:lpstr>
      <vt:lpstr>成果</vt:lpstr>
      <vt:lpstr>需要改进的地方</vt:lpstr>
      <vt:lpstr>收获</vt:lpstr>
      <vt:lpstr>谢谢！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沈小丹</dc:creator>
  <cp:lastModifiedBy>杨国峰</cp:lastModifiedBy>
  <cp:revision>133</cp:revision>
  <dcterms:created xsi:type="dcterms:W3CDTF">2016-04-20T02:59:00Z</dcterms:created>
  <dcterms:modified xsi:type="dcterms:W3CDTF">2020-06-29T01:02:51Z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